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120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8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7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6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7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3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6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6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4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5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A0F9-6D74-46D0-BEC7-EE1707AB6531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2311-AE7E-4B10-8779-32F2F856C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5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4497859" y="4786184"/>
            <a:ext cx="54081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5777" y="3995352"/>
            <a:ext cx="43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ВАСИЛЬЕВ ПЁТР СЕРГЕЕВИЧ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5777" y="4275439"/>
            <a:ext cx="330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АЛЬБОМ ПРОЕКТОВ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5D329-7715-413D-98A2-646337DC42D0}"/>
              </a:ext>
            </a:extLst>
          </p:cNvPr>
          <p:cNvSpPr txBox="1"/>
          <p:nvPr/>
        </p:nvSpPr>
        <p:spPr>
          <a:xfrm>
            <a:off x="417303" y="5466285"/>
            <a:ext cx="3309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CA1F4A-8CEF-45B5-A554-282BDA2731AD}"/>
              </a:ext>
            </a:extLst>
          </p:cNvPr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870" y="400421"/>
            <a:ext cx="655320" cy="10642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A67745-7425-4521-9C0E-C14912F2B35F}"/>
              </a:ext>
            </a:extLst>
          </p:cNvPr>
          <p:cNvSpPr txBox="1"/>
          <p:nvPr/>
        </p:nvSpPr>
        <p:spPr>
          <a:xfrm>
            <a:off x="515754" y="379814"/>
            <a:ext cx="7444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АРХИТЕКТУРНО-СТРОИТЕЛЬНЫЙ УНИВЕРСИТЕТ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E53F839-D884-4A5D-B219-926464EA4802}"/>
              </a:ext>
            </a:extLst>
          </p:cNvPr>
          <p:cNvCxnSpPr>
            <a:cxnSpLocks/>
          </p:cNvCxnSpPr>
          <p:nvPr/>
        </p:nvCxnSpPr>
        <p:spPr>
          <a:xfrm flipH="1">
            <a:off x="1" y="1464681"/>
            <a:ext cx="782692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3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9039" y="236983"/>
            <a:ext cx="33095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Кафедра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Архитектурного проектирования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2014-2015 учебный год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8A07A-ED7E-4D91-AC0A-79068324A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39" y="269860"/>
            <a:ext cx="6264607" cy="631827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1E86BE-E4D8-4FBE-9108-93318259EC4A}"/>
              </a:ext>
            </a:extLst>
          </p:cNvPr>
          <p:cNvSpPr/>
          <p:nvPr/>
        </p:nvSpPr>
        <p:spPr>
          <a:xfrm>
            <a:off x="361298" y="5277273"/>
            <a:ext cx="3716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БАКАЛАВРИАТ</a:t>
            </a:r>
          </a:p>
          <a:p>
            <a:r>
              <a:rPr lang="ru-RU" dirty="0"/>
              <a:t>2 курс 3 семестр</a:t>
            </a:r>
          </a:p>
          <a:p>
            <a:r>
              <a:rPr lang="ru-RU" sz="1400" dirty="0"/>
              <a:t>ПРОЕКТ ИНДИВИДУАЛЬНОГО</a:t>
            </a:r>
          </a:p>
          <a:p>
            <a:r>
              <a:rPr lang="ru-RU" sz="1400" dirty="0"/>
              <a:t>ЖИЛОГО ДОМА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D44712-8806-45E6-855D-637702C596FF}"/>
              </a:ext>
            </a:extLst>
          </p:cNvPr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19" y="241030"/>
            <a:ext cx="655320" cy="10642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654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9039" y="236983"/>
            <a:ext cx="33095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Кафедра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Архитектурного проектирования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2014-2015 учебный год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1E86BE-E4D8-4FBE-9108-93318259EC4A}"/>
              </a:ext>
            </a:extLst>
          </p:cNvPr>
          <p:cNvSpPr/>
          <p:nvPr/>
        </p:nvSpPr>
        <p:spPr>
          <a:xfrm>
            <a:off x="361298" y="5277273"/>
            <a:ext cx="3716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БАКАЛАВРИАТ</a:t>
            </a:r>
          </a:p>
          <a:p>
            <a:r>
              <a:rPr lang="ru-RU" dirty="0"/>
              <a:t>3 курс 6 семестр</a:t>
            </a:r>
          </a:p>
          <a:p>
            <a:r>
              <a:rPr lang="ru-RU" sz="1400" dirty="0"/>
              <a:t>ДИЗАЙН-ПРОЕКТ СЕКЦИИ </a:t>
            </a:r>
          </a:p>
          <a:p>
            <a:r>
              <a:rPr lang="ru-RU" sz="1400" dirty="0"/>
              <a:t>МАЛОЭТАЖНОГО ЖИЛОГО ДОМА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D44712-8806-45E6-855D-637702C596FF}"/>
              </a:ext>
            </a:extLst>
          </p:cNvPr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19" y="241030"/>
            <a:ext cx="655320" cy="10642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1ACD1A3-F005-48C6-8564-C78F683EBA93}"/>
              </a:ext>
            </a:extLst>
          </p:cNvPr>
          <p:cNvGrpSpPr/>
          <p:nvPr/>
        </p:nvGrpSpPr>
        <p:grpSpPr>
          <a:xfrm>
            <a:off x="3254928" y="287317"/>
            <a:ext cx="6298163" cy="6240275"/>
            <a:chOff x="3254928" y="287317"/>
            <a:chExt cx="6298163" cy="6240275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CC736E7E-C50F-4FA4-914A-1FC9F4E19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4928" y="287317"/>
              <a:ext cx="6298163" cy="624027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57E2A99-EA69-4DD4-B3CE-2778E5DB23A1}"/>
                </a:ext>
              </a:extLst>
            </p:cNvPr>
            <p:cNvSpPr/>
            <p:nvPr/>
          </p:nvSpPr>
          <p:spPr>
            <a:xfrm>
              <a:off x="8464492" y="5998128"/>
              <a:ext cx="1088599" cy="529464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4587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41</Words>
  <Application>Microsoft Office PowerPoint</Application>
  <PresentationFormat>Лист A4 (210x297 мм)</PresentationFormat>
  <Paragraphs>19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 Игорь Анатольевич</dc:creator>
  <cp:lastModifiedBy>родион войцеховский</cp:lastModifiedBy>
  <cp:revision>8</cp:revision>
  <dcterms:created xsi:type="dcterms:W3CDTF">2018-05-14T17:58:10Z</dcterms:created>
  <dcterms:modified xsi:type="dcterms:W3CDTF">2018-05-14T20:53:16Z</dcterms:modified>
</cp:coreProperties>
</file>